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2"/>
  </p:normalViewPr>
  <p:slideViewPr>
    <p:cSldViewPr snapToGrid="0" snapToObjects="1">
      <p:cViewPr>
        <p:scale>
          <a:sx n="136" d="100"/>
          <a:sy n="136" d="100"/>
        </p:scale>
        <p:origin x="48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B4EC-3F41-2042-BB26-6E887D15D32B}" type="datetimeFigureOut">
              <a:rPr lang="en-US" smtClean="0"/>
              <a:t>5/13/17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778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B4EC-3F41-2042-BB26-6E887D15D32B}" type="datetimeFigureOut">
              <a:rPr lang="en-US" smtClean="0"/>
              <a:t>5/13/17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88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B4EC-3F41-2042-BB26-6E887D15D32B}" type="datetimeFigureOut">
              <a:rPr lang="en-US" smtClean="0"/>
              <a:t>5/13/17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76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B4EC-3F41-2042-BB26-6E887D15D32B}" type="datetimeFigureOut">
              <a:rPr lang="en-US" smtClean="0"/>
              <a:t>5/13/17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14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B4EC-3F41-2042-BB26-6E887D15D32B}" type="datetimeFigureOut">
              <a:rPr lang="en-US" smtClean="0"/>
              <a:t>5/13/17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125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B4EC-3F41-2042-BB26-6E887D15D32B}" type="datetimeFigureOut">
              <a:rPr lang="en-US" smtClean="0"/>
              <a:t>5/13/17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B4EC-3F41-2042-BB26-6E887D15D32B}" type="datetimeFigureOut">
              <a:rPr lang="en-US" smtClean="0"/>
              <a:t>5/13/17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83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B4EC-3F41-2042-BB26-6E887D15D32B}" type="datetimeFigureOut">
              <a:rPr lang="en-US" smtClean="0"/>
              <a:t>5/13/17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547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B4EC-3F41-2042-BB26-6E887D15D32B}" type="datetimeFigureOut">
              <a:rPr lang="en-US" smtClean="0"/>
              <a:t>5/13/17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566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B4EC-3F41-2042-BB26-6E887D15D32B}" type="datetimeFigureOut">
              <a:rPr lang="en-US" smtClean="0"/>
              <a:t>5/13/17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169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8B4EC-3F41-2042-BB26-6E887D15D32B}" type="datetimeFigureOut">
              <a:rPr lang="en-US" smtClean="0"/>
              <a:t>5/13/17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798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38B4EC-3F41-2042-BB26-6E887D15D32B}" type="datetimeFigureOut">
              <a:rPr lang="en-US" smtClean="0"/>
              <a:t>5/13/17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C7DE7-DAF2-6146-8E0E-09B498A5A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159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/>
          <p:cNvGrpSpPr/>
          <p:nvPr/>
        </p:nvGrpSpPr>
        <p:grpSpPr>
          <a:xfrm>
            <a:off x="1998114" y="396258"/>
            <a:ext cx="8980850" cy="5952070"/>
            <a:chOff x="1998114" y="396258"/>
            <a:chExt cx="8980850" cy="5952070"/>
          </a:xfrm>
        </p:grpSpPr>
        <p:grpSp>
          <p:nvGrpSpPr>
            <p:cNvPr id="30" name="Group 29"/>
            <p:cNvGrpSpPr/>
            <p:nvPr/>
          </p:nvGrpSpPr>
          <p:grpSpPr>
            <a:xfrm>
              <a:off x="1998114" y="396258"/>
              <a:ext cx="8980850" cy="2909496"/>
              <a:chOff x="2155971" y="1893202"/>
              <a:chExt cx="8980850" cy="2909496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2155971" y="1916883"/>
                <a:ext cx="8896524" cy="2885814"/>
              </a:xfrm>
              <a:custGeom>
                <a:avLst/>
                <a:gdLst>
                  <a:gd name="connsiteX0" fmla="*/ 0 w 8896524"/>
                  <a:gd name="connsiteY0" fmla="*/ 0 h 2885814"/>
                  <a:gd name="connsiteX1" fmla="*/ 8896524 w 8896524"/>
                  <a:gd name="connsiteY1" fmla="*/ 0 h 2885814"/>
                  <a:gd name="connsiteX2" fmla="*/ 8896524 w 8896524"/>
                  <a:gd name="connsiteY2" fmla="*/ 2885814 h 2885814"/>
                  <a:gd name="connsiteX3" fmla="*/ 0 w 8896524"/>
                  <a:gd name="connsiteY3" fmla="*/ 2885814 h 2885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96524" h="2885814">
                    <a:moveTo>
                      <a:pt x="0" y="0"/>
                    </a:moveTo>
                    <a:lnTo>
                      <a:pt x="8896524" y="0"/>
                    </a:lnTo>
                    <a:lnTo>
                      <a:pt x="8896524" y="2885814"/>
                    </a:lnTo>
                    <a:lnTo>
                      <a:pt x="0" y="2885814"/>
                    </a:lnTo>
                    <a:close/>
                  </a:path>
                </a:pathLst>
              </a:custGeom>
            </p:spPr>
          </p:pic>
          <p:cxnSp>
            <p:nvCxnSpPr>
              <p:cNvPr id="7" name="Straight Arrow Connector 6"/>
              <p:cNvCxnSpPr/>
              <p:nvPr/>
            </p:nvCxnSpPr>
            <p:spPr>
              <a:xfrm flipV="1">
                <a:off x="3427610" y="1916884"/>
                <a:ext cx="0" cy="288581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Arrow Connector 7"/>
              <p:cNvCxnSpPr/>
              <p:nvPr/>
            </p:nvCxnSpPr>
            <p:spPr>
              <a:xfrm>
                <a:off x="2155971" y="3367879"/>
                <a:ext cx="8896524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/>
              <p:cNvSpPr txBox="1"/>
              <p:nvPr/>
            </p:nvSpPr>
            <p:spPr>
              <a:xfrm>
                <a:off x="10301976" y="3454766"/>
                <a:ext cx="83484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200" b="1" dirty="0" smtClean="0">
                    <a:latin typeface="Didot" charset="0"/>
                    <a:ea typeface="Didot" charset="0"/>
                    <a:cs typeface="Didot" charset="0"/>
                  </a:rPr>
                  <a:t>Time [µs]</a:t>
                </a:r>
                <a:endParaRPr lang="en-US" sz="120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3427610" y="1933062"/>
                <a:ext cx="94513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latin typeface="Didot" charset="0"/>
                    <a:ea typeface="Didot" charset="0"/>
                    <a:cs typeface="Didot" charset="0"/>
                  </a:rPr>
                  <a:t>Voltage [V]</a:t>
                </a:r>
                <a:endParaRPr lang="en-US" sz="120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3122905" y="2511576"/>
                <a:ext cx="26321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dirty="0" smtClean="0">
                    <a:latin typeface="Didot" charset="0"/>
                    <a:ea typeface="Didot" charset="0"/>
                    <a:cs typeface="Didot" charset="0"/>
                  </a:rPr>
                  <a:t>2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3122905" y="1893202"/>
                <a:ext cx="26321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dirty="0">
                    <a:latin typeface="Didot" charset="0"/>
                    <a:ea typeface="Didot" charset="0"/>
                    <a:cs typeface="Didot" charset="0"/>
                  </a:rPr>
                  <a:t>4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3070007" y="3962573"/>
                <a:ext cx="31611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smtClean="0">
                    <a:latin typeface="Didot" charset="0"/>
                    <a:ea typeface="Didot" charset="0"/>
                    <a:cs typeface="Didot" charset="0"/>
                  </a:rPr>
                  <a:t>-2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3070007" y="4541088"/>
                <a:ext cx="31611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smtClean="0">
                    <a:latin typeface="Didot" charset="0"/>
                    <a:ea typeface="Didot" charset="0"/>
                    <a:cs typeface="Didot" charset="0"/>
                  </a:rPr>
                  <a:t>-4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3894048" y="3377793"/>
                <a:ext cx="34176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dirty="0" smtClean="0">
                    <a:latin typeface="Didot" charset="0"/>
                    <a:ea typeface="Didot" charset="0"/>
                    <a:cs typeface="Didot" charset="0"/>
                  </a:rPr>
                  <a:t>10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4531653" y="3375436"/>
                <a:ext cx="34176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dirty="0" smtClean="0">
                    <a:latin typeface="Didot" charset="0"/>
                    <a:ea typeface="Didot" charset="0"/>
                    <a:cs typeface="Didot" charset="0"/>
                  </a:rPr>
                  <a:t>20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5169258" y="3367879"/>
                <a:ext cx="34176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dirty="0" smtClean="0">
                    <a:latin typeface="Didot" charset="0"/>
                    <a:ea typeface="Didot" charset="0"/>
                    <a:cs typeface="Didot" charset="0"/>
                  </a:rPr>
                  <a:t>30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5806863" y="3376109"/>
                <a:ext cx="34176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dirty="0" smtClean="0">
                    <a:latin typeface="Didot" charset="0"/>
                    <a:ea typeface="Didot" charset="0"/>
                    <a:cs typeface="Didot" charset="0"/>
                  </a:rPr>
                  <a:t>40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6444468" y="3376109"/>
                <a:ext cx="34176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dirty="0" smtClean="0">
                    <a:latin typeface="Didot" charset="0"/>
                    <a:ea typeface="Didot" charset="0"/>
                    <a:cs typeface="Didot" charset="0"/>
                  </a:rPr>
                  <a:t>50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7078583" y="3375436"/>
                <a:ext cx="34176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dirty="0" smtClean="0">
                    <a:latin typeface="Didot" charset="0"/>
                    <a:ea typeface="Didot" charset="0"/>
                    <a:cs typeface="Didot" charset="0"/>
                  </a:rPr>
                  <a:t>60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7712698" y="3376109"/>
                <a:ext cx="34176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dirty="0" smtClean="0">
                    <a:latin typeface="Didot" charset="0"/>
                    <a:ea typeface="Didot" charset="0"/>
                    <a:cs typeface="Didot" charset="0"/>
                  </a:rPr>
                  <a:t>70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8346813" y="3375436"/>
                <a:ext cx="34176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dirty="0" smtClean="0">
                    <a:latin typeface="Didot" charset="0"/>
                    <a:ea typeface="Didot" charset="0"/>
                    <a:cs typeface="Didot" charset="0"/>
                  </a:rPr>
                  <a:t>80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8980928" y="3375436"/>
                <a:ext cx="34176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dirty="0" smtClean="0">
                    <a:latin typeface="Didot" charset="0"/>
                    <a:ea typeface="Didot" charset="0"/>
                    <a:cs typeface="Didot" charset="0"/>
                  </a:rPr>
                  <a:t>90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9571556" y="3383130"/>
                <a:ext cx="410690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smtClean="0">
                    <a:latin typeface="Didot" charset="0"/>
                    <a:ea typeface="Didot" charset="0"/>
                    <a:cs typeface="Didot" charset="0"/>
                  </a:rPr>
                  <a:t>100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1998114" y="3391697"/>
              <a:ext cx="8980850" cy="2956631"/>
              <a:chOff x="2155971" y="1893202"/>
              <a:chExt cx="8980850" cy="2956631"/>
            </a:xfrm>
          </p:grpSpPr>
          <p:pic>
            <p:nvPicPr>
              <p:cNvPr id="32" name="Picture 31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2155971" y="1916883"/>
                <a:ext cx="8896524" cy="2885814"/>
              </a:xfrm>
              <a:custGeom>
                <a:avLst/>
                <a:gdLst>
                  <a:gd name="connsiteX0" fmla="*/ 0 w 8896524"/>
                  <a:gd name="connsiteY0" fmla="*/ 0 h 2885814"/>
                  <a:gd name="connsiteX1" fmla="*/ 8896524 w 8896524"/>
                  <a:gd name="connsiteY1" fmla="*/ 0 h 2885814"/>
                  <a:gd name="connsiteX2" fmla="*/ 8896524 w 8896524"/>
                  <a:gd name="connsiteY2" fmla="*/ 2885814 h 2885814"/>
                  <a:gd name="connsiteX3" fmla="*/ 0 w 8896524"/>
                  <a:gd name="connsiteY3" fmla="*/ 2885814 h 2885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96524" h="2885814">
                    <a:moveTo>
                      <a:pt x="0" y="0"/>
                    </a:moveTo>
                    <a:lnTo>
                      <a:pt x="8896524" y="0"/>
                    </a:lnTo>
                    <a:lnTo>
                      <a:pt x="8896524" y="2885814"/>
                    </a:lnTo>
                    <a:lnTo>
                      <a:pt x="0" y="2885814"/>
                    </a:lnTo>
                    <a:close/>
                  </a:path>
                </a:pathLst>
              </a:custGeom>
            </p:spPr>
          </p:pic>
          <p:cxnSp>
            <p:nvCxnSpPr>
              <p:cNvPr id="33" name="Straight Arrow Connector 32"/>
              <p:cNvCxnSpPr/>
              <p:nvPr/>
            </p:nvCxnSpPr>
            <p:spPr>
              <a:xfrm flipV="1">
                <a:off x="3427610" y="1916884"/>
                <a:ext cx="0" cy="288581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/>
              <p:nvPr/>
            </p:nvCxnSpPr>
            <p:spPr>
              <a:xfrm>
                <a:off x="2155971" y="3367879"/>
                <a:ext cx="8896524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TextBox 34"/>
              <p:cNvSpPr txBox="1"/>
              <p:nvPr/>
            </p:nvSpPr>
            <p:spPr>
              <a:xfrm>
                <a:off x="10301976" y="3454766"/>
                <a:ext cx="83484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200" b="1" dirty="0" smtClean="0">
                    <a:latin typeface="Didot" charset="0"/>
                    <a:ea typeface="Didot" charset="0"/>
                    <a:cs typeface="Didot" charset="0"/>
                  </a:rPr>
                  <a:t>Time [µs]</a:t>
                </a:r>
                <a:endParaRPr lang="en-US" sz="120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3427610" y="1933062"/>
                <a:ext cx="94513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latin typeface="Didot" charset="0"/>
                    <a:ea typeface="Didot" charset="0"/>
                    <a:cs typeface="Didot" charset="0"/>
                  </a:rPr>
                  <a:t>Voltage [V]</a:t>
                </a:r>
                <a:endParaRPr lang="en-US" sz="120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3122905" y="2511576"/>
                <a:ext cx="26321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dirty="0" smtClean="0">
                    <a:latin typeface="Didot" charset="0"/>
                    <a:ea typeface="Didot" charset="0"/>
                    <a:cs typeface="Didot" charset="0"/>
                  </a:rPr>
                  <a:t>2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3122905" y="1893202"/>
                <a:ext cx="26321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dirty="0">
                    <a:latin typeface="Didot" charset="0"/>
                    <a:ea typeface="Didot" charset="0"/>
                    <a:cs typeface="Didot" charset="0"/>
                  </a:rPr>
                  <a:t>4</a:t>
                </a: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3070007" y="3962573"/>
                <a:ext cx="31611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smtClean="0">
                    <a:latin typeface="Didot" charset="0"/>
                    <a:ea typeface="Didot" charset="0"/>
                    <a:cs typeface="Didot" charset="0"/>
                  </a:rPr>
                  <a:t>-2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3070007" y="4588223"/>
                <a:ext cx="316112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smtClean="0">
                    <a:latin typeface="Didot" charset="0"/>
                    <a:ea typeface="Didot" charset="0"/>
                    <a:cs typeface="Didot" charset="0"/>
                  </a:rPr>
                  <a:t>-4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3894048" y="3377793"/>
                <a:ext cx="34176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dirty="0" smtClean="0">
                    <a:latin typeface="Didot" charset="0"/>
                    <a:ea typeface="Didot" charset="0"/>
                    <a:cs typeface="Didot" charset="0"/>
                  </a:rPr>
                  <a:t>10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4531653" y="3375436"/>
                <a:ext cx="34176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dirty="0" smtClean="0">
                    <a:latin typeface="Didot" charset="0"/>
                    <a:ea typeface="Didot" charset="0"/>
                    <a:cs typeface="Didot" charset="0"/>
                  </a:rPr>
                  <a:t>20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5169258" y="3367879"/>
                <a:ext cx="34176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dirty="0" smtClean="0">
                    <a:latin typeface="Didot" charset="0"/>
                    <a:ea typeface="Didot" charset="0"/>
                    <a:cs typeface="Didot" charset="0"/>
                  </a:rPr>
                  <a:t>30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5806863" y="3376109"/>
                <a:ext cx="34176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dirty="0" smtClean="0">
                    <a:latin typeface="Didot" charset="0"/>
                    <a:ea typeface="Didot" charset="0"/>
                    <a:cs typeface="Didot" charset="0"/>
                  </a:rPr>
                  <a:t>40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6444468" y="3376109"/>
                <a:ext cx="34176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dirty="0" smtClean="0">
                    <a:latin typeface="Didot" charset="0"/>
                    <a:ea typeface="Didot" charset="0"/>
                    <a:cs typeface="Didot" charset="0"/>
                  </a:rPr>
                  <a:t>50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7078583" y="3375436"/>
                <a:ext cx="34176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dirty="0" smtClean="0">
                    <a:latin typeface="Didot" charset="0"/>
                    <a:ea typeface="Didot" charset="0"/>
                    <a:cs typeface="Didot" charset="0"/>
                  </a:rPr>
                  <a:t>60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7712698" y="3376109"/>
                <a:ext cx="34176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dirty="0" smtClean="0">
                    <a:latin typeface="Didot" charset="0"/>
                    <a:ea typeface="Didot" charset="0"/>
                    <a:cs typeface="Didot" charset="0"/>
                  </a:rPr>
                  <a:t>70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8346813" y="3375436"/>
                <a:ext cx="34176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dirty="0" smtClean="0">
                    <a:latin typeface="Didot" charset="0"/>
                    <a:ea typeface="Didot" charset="0"/>
                    <a:cs typeface="Didot" charset="0"/>
                  </a:rPr>
                  <a:t>80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8980928" y="3375436"/>
                <a:ext cx="34176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dirty="0" smtClean="0">
                    <a:latin typeface="Didot" charset="0"/>
                    <a:ea typeface="Didot" charset="0"/>
                    <a:cs typeface="Didot" charset="0"/>
                  </a:rPr>
                  <a:t>90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9571556" y="3383130"/>
                <a:ext cx="410690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b="1" smtClean="0">
                    <a:latin typeface="Didot" charset="0"/>
                    <a:ea typeface="Didot" charset="0"/>
                    <a:cs typeface="Didot" charset="0"/>
                  </a:rPr>
                  <a:t>100</a:t>
                </a:r>
                <a:endParaRPr lang="en-US" sz="1050" b="1" dirty="0">
                  <a:latin typeface="Didot" charset="0"/>
                  <a:ea typeface="Didot" charset="0"/>
                  <a:cs typeface="Didot" charset="0"/>
                </a:endParaRPr>
              </a:p>
            </p:txBody>
          </p:sp>
        </p:grpSp>
        <p:sp>
          <p:nvSpPr>
            <p:cNvPr id="51" name="TextBox 50"/>
            <p:cNvSpPr txBox="1"/>
            <p:nvPr/>
          </p:nvSpPr>
          <p:spPr>
            <a:xfrm>
              <a:off x="2027067" y="1219680"/>
              <a:ext cx="4251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Didot" charset="0"/>
                  <a:ea typeface="Didot" charset="0"/>
                  <a:cs typeface="Didot" charset="0"/>
                </a:rPr>
                <a:t>a)</a:t>
              </a:r>
              <a:endParaRPr lang="en-US" sz="2400" b="1" dirty="0">
                <a:latin typeface="Didot" charset="0"/>
                <a:ea typeface="Didot" charset="0"/>
                <a:cs typeface="Didot" charset="0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2027067" y="4217273"/>
              <a:ext cx="4475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latin typeface="Didot" charset="0"/>
                  <a:ea typeface="Didot" charset="0"/>
                  <a:cs typeface="Didot" charset="0"/>
                </a:rPr>
                <a:t>b</a:t>
              </a:r>
              <a:r>
                <a:rPr lang="en-US" sz="2400" b="1" dirty="0" smtClean="0">
                  <a:latin typeface="Didot" charset="0"/>
                  <a:ea typeface="Didot" charset="0"/>
                  <a:cs typeface="Didot" charset="0"/>
                </a:rPr>
                <a:t>)</a:t>
              </a:r>
              <a:endParaRPr lang="en-US" sz="2400" b="1" dirty="0">
                <a:latin typeface="Didot" charset="0"/>
                <a:ea typeface="Didot" charset="0"/>
                <a:cs typeface="Dido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743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52</Words>
  <Application>Microsoft Macintosh PowerPoint</Application>
  <PresentationFormat>Widescreen</PresentationFormat>
  <Paragraphs>34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Didot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Jens de Hoog</dc:creator>
  <cp:lastModifiedBy>Jens de Hoog</cp:lastModifiedBy>
  <cp:revision>12</cp:revision>
  <dcterms:created xsi:type="dcterms:W3CDTF">2017-05-13T09:12:26Z</dcterms:created>
  <dcterms:modified xsi:type="dcterms:W3CDTF">2017-05-13T10:55:41Z</dcterms:modified>
</cp:coreProperties>
</file>

<file path=docProps/thumbnail.jpeg>
</file>